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2" r:id="rId20"/>
    <p:sldId id="261" r:id="rId21"/>
    <p:sldId id="260" r:id="rId22"/>
    <p:sldId id="25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C93B-8888-4A58-A820-400E747D8DCC}" type="datetimeFigureOut">
              <a:rPr lang="pt-BR" smtClean="0"/>
              <a:pPr/>
              <a:t>03/09/2019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0240-96D8-44B0-BE37-95B5278AA4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relevoparanaense-160511171652/95/relevo-paranaense-1-1024.jpg?cb=1462987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 que é Planalto?&#10;Ou seja, é um plano que está&#10;mais alto que as áreas&#10;próximas&#10;São extensões de terra mais ou&#10;menos plan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IMEIRO PLANALTO&#10;●&#10;Primeiro planalto ou planalto de&#10;Curitiba – é o mais alto (altitudes&#10;entre 1300 e 850 metros) e menor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58347" cy="702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A capital do estado, Curitiba,&#10;fica nessa região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GUNDO PLANALTO&#10;Segundo planalto ou planalto de Ponta&#10;Grossa – as altitudes variam entre 1200 e&#10;300 metros. O relevo é 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s principais cidades da região&#10;são Ponta Grossa e São Mateus do&#10;Sul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RCEIRO PLANALTO&#10;Terceiro planalto ou planalto de Guarapuava – é o&#10;maior dos planaltos em extensão. As altitudes&#10;variam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 principais cidades do terceiro&#10;planalto são:&#10;Maringá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uarapuav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908" cy="6972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scave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Z DO IGUAÇ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 relevo é definido&#10;como as formas da&#10;superfície&#10;terrestre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rra do ma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levo paranaens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evo paranaens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 responsáveis por dar&#10;forma ao relevo são os&#10;vulcões, terremotos, clima,&#10;chuvas, geleiras, ventos, a&#10;ação do homem, en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s principais relevos do Paraná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o longo da área paranaense é possível identificar&#10;cinco unidades de relevo: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 que é Planície Litorânea?&#10;Toda área que está próxima ao ma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LANÍCIE LITORÂNEA&#10;(LITORAL)&#10;É a região do litoral, entre o oceano atlântico e a&#10;serra do mar. São destaques dessa regiã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rra do Mar&#10;E o conjunto de montanhas próximo ao litoral. Essas montanhas são formadas por&#10;rochas, e cobertas pela Mata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O DO PARANÁ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16</dc:creator>
  <cp:lastModifiedBy>PC 16</cp:lastModifiedBy>
  <cp:revision>1</cp:revision>
  <dcterms:created xsi:type="dcterms:W3CDTF">2018-09-26T18:20:35Z</dcterms:created>
  <dcterms:modified xsi:type="dcterms:W3CDTF">2019-09-03T18:16:26Z</dcterms:modified>
</cp:coreProperties>
</file>